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5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4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5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2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5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9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22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2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24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C93F3-B3EB-46BB-BC26-39B1B837C18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917E-04C0-4831-832C-EB47A54B0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6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1%80%D0%B0%D0%BB%D1%8C%D1%81%D0%BA%D0%B8%D0%B5_%D0%B3%D0%BE%D1%80%D1%8B" TargetMode="External"/><Relationship Id="rId2" Type="http://schemas.openxmlformats.org/officeDocument/2006/relationships/hyperlink" Target="https://ru.wikipedia.org/wiki/%D0%9A%D0%BB%D1%8E%D1%87%D0%B8_(%D0%BE%D0%B7%D0%B5%D1%80%D0%BE,_%D0%92%D0%B5%D1%80%D1%85%D0%BD%D1%8F%D1%8F_%D0%9F%D1%8B%D1%88%D0%BC%D0%B0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A2%D1%83%D1%80%D0%B0_(%D1%80%D0%B5%D0%BA%D0%B0)" TargetMode="External"/><Relationship Id="rId4" Type="http://schemas.openxmlformats.org/officeDocument/2006/relationships/hyperlink" Target="https://ru.wikipedia.org/wiki/%D0%A1%D1%80%D0%B5%D0%B4%D0%BD%D0%B8%D0%B9_%D0%A3%D1%80%D0%B0%D0%B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4790" y="743223"/>
            <a:ext cx="8723198" cy="42995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краеведческого материала в подготовке  </a:t>
            </a:r>
            <a:r>
              <a:rPr lang="ru-RU" dirty="0"/>
              <a:t>к</a:t>
            </a:r>
            <a:r>
              <a:rPr lang="ru-RU" dirty="0" smtClean="0"/>
              <a:t> ВСЕРОССИЙСКИМ ПРОВЕРОЧНЫМ РАБОТАМ                  ( география 6,8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299839" y="5202314"/>
            <a:ext cx="10515600" cy="847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b="1" dirty="0" smtClean="0"/>
              <a:t>Беседина О.С</a:t>
            </a:r>
            <a:r>
              <a:rPr lang="ru-RU" sz="3200" dirty="0" smtClean="0"/>
              <a:t>.,</a:t>
            </a:r>
            <a:r>
              <a:rPr lang="ru-RU" sz="3200" dirty="0"/>
              <a:t> </a:t>
            </a:r>
            <a:r>
              <a:rPr lang="ru-RU" sz="3200" dirty="0" smtClean="0"/>
              <a:t>учитель </a:t>
            </a:r>
            <a:r>
              <a:rPr lang="ru-RU" sz="3200" dirty="0"/>
              <a:t>географии  ОУ № 8 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50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Какие </a:t>
            </a:r>
            <a:r>
              <a:rPr lang="ru-RU" sz="3600" dirty="0" smtClean="0">
                <a:solidFill>
                  <a:srgbClr val="FF0000"/>
                </a:solidFill>
              </a:rPr>
              <a:t>крупные объекты биосферы </a:t>
            </a:r>
            <a:r>
              <a:rPr lang="ru-RU" sz="3600" dirty="0" smtClean="0"/>
              <a:t>есть на территории </a:t>
            </a:r>
            <a:r>
              <a:rPr lang="ru-RU" sz="3600" dirty="0" smtClean="0">
                <a:solidFill>
                  <a:srgbClr val="FF0000"/>
                </a:solidFill>
              </a:rPr>
              <a:t>Вашего региона</a:t>
            </a:r>
            <a:r>
              <a:rPr lang="ru-RU" sz="3600" dirty="0" smtClean="0"/>
              <a:t>? Составьте краткое географическое описание одного из них.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Пояснение. </a:t>
            </a:r>
            <a:r>
              <a:rPr lang="ru-RU" dirty="0" smtClean="0"/>
              <a:t>Правильный ответ должен содержать перечисление объектов биосферы вашего родного края — природных зон, растений, животных, птиц, насекомых, грибов компонентов данной оболочки. </a:t>
            </a:r>
          </a:p>
          <a:p>
            <a:r>
              <a:rPr lang="ru-RU" dirty="0" smtClean="0"/>
              <a:t>описать любой (один) объект</a:t>
            </a:r>
          </a:p>
          <a:p>
            <a:pPr marL="0" indent="0" algn="ctr">
              <a:buNone/>
            </a:pPr>
            <a:r>
              <a:rPr lang="ru-RU" smtClean="0">
                <a:solidFill>
                  <a:srgbClr val="0070C0"/>
                </a:solidFill>
              </a:rPr>
              <a:t>план </a:t>
            </a:r>
            <a:r>
              <a:rPr lang="ru-RU" dirty="0" smtClean="0">
                <a:solidFill>
                  <a:srgbClr val="0070C0"/>
                </a:solidFill>
              </a:rPr>
              <a:t>характеристики </a:t>
            </a:r>
          </a:p>
          <a:p>
            <a:r>
              <a:rPr lang="ru-RU" dirty="0" smtClean="0"/>
              <a:t>указывается название объекта,</a:t>
            </a:r>
          </a:p>
          <a:p>
            <a:r>
              <a:rPr lang="ru-RU" dirty="0" smtClean="0"/>
              <a:t> его местообитание (места произрастания), </a:t>
            </a:r>
          </a:p>
          <a:p>
            <a:r>
              <a:rPr lang="ru-RU" dirty="0" smtClean="0"/>
              <a:t>главные характеристики,</a:t>
            </a:r>
          </a:p>
          <a:p>
            <a:r>
              <a:rPr lang="ru-RU" dirty="0" smtClean="0"/>
              <a:t> хозяйственное использование или взаимодействие с человеком.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46" y="0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18655" y="1238512"/>
            <a:ext cx="11388436" cy="501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Свердловской области главный  объект биосферы - это природа области.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природная зона тайги, смешанного леса,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лесостепей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Свердловской области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несколько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охраняемых объектов биосферы — это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парки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Бажовские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места», «Река Чусовая», «Оленьи ручьи»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парк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Бажовские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места», г. Сысерть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парк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Бажовские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места»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распологается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близи г. Сысерть.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лесах центральной части района произрастают редкие, исчезающие виды растений, это : венерин башмачок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калипса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луковичная,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двулистная и др. В лесных массивах и прилегающих к ним лугах встречаются лекарственные растения.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лесах можно встретить копытных. Это косуля, кабан (акклиматизированные животные) и лось. Хищные животные: бурый медведь, волк, лиса, рысь, куница, колонок, лесной хорь и норка американская.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Какие </a:t>
            </a:r>
            <a:r>
              <a:rPr lang="ru-RU" sz="4000" dirty="0" smtClean="0">
                <a:solidFill>
                  <a:srgbClr val="FF0000"/>
                </a:solidFill>
              </a:rPr>
              <a:t>источники загрязнения природы </a:t>
            </a:r>
            <a:r>
              <a:rPr lang="ru-RU" sz="4000" dirty="0" smtClean="0"/>
              <a:t>есть на территории </a:t>
            </a:r>
            <a:r>
              <a:rPr lang="ru-RU" sz="4000" dirty="0" smtClean="0">
                <a:solidFill>
                  <a:srgbClr val="FF0000"/>
                </a:solidFill>
              </a:rPr>
              <a:t>Вашего региона</a:t>
            </a:r>
            <a:r>
              <a:rPr lang="ru-RU" sz="4000" dirty="0" smtClean="0"/>
              <a:t>? Опишите воздействие одного из этих источников загрязнения на природу.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53" y="1825624"/>
            <a:ext cx="11839699" cy="4788931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Пояснение. </a:t>
            </a:r>
            <a:r>
              <a:rPr lang="ru-RU" dirty="0" smtClean="0"/>
              <a:t>Правильный ответ должен содержать перечисление источников загрязнения природы на территории вашего региона (Например это промышленные предприятия города )</a:t>
            </a:r>
          </a:p>
          <a:p>
            <a:r>
              <a:rPr lang="ru-RU" dirty="0" smtClean="0"/>
              <a:t>описываете воздействие любой (одного) источников загрязнения на природу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Характеристика</a:t>
            </a:r>
            <a:endParaRPr lang="ru-RU" dirty="0" smtClean="0"/>
          </a:p>
          <a:p>
            <a:r>
              <a:rPr lang="ru-RU" dirty="0" smtClean="0"/>
              <a:t>название источника загрязнения (предприятие)</a:t>
            </a:r>
          </a:p>
          <a:p>
            <a:r>
              <a:rPr lang="ru-RU" dirty="0" smtClean="0"/>
              <a:t> где расположен (город, пригородная территория, какая часть города),</a:t>
            </a:r>
          </a:p>
          <a:p>
            <a:r>
              <a:rPr lang="ru-RU" dirty="0" smtClean="0"/>
              <a:t> что более всего подвергается загрязнению (воздух, почва, вода и пр.), </a:t>
            </a:r>
          </a:p>
          <a:p>
            <a:r>
              <a:rPr lang="ru-RU" dirty="0" smtClean="0"/>
              <a:t>какие негативные последствия его влияния уже ощущаются,</a:t>
            </a:r>
          </a:p>
          <a:p>
            <a:r>
              <a:rPr lang="ru-RU" dirty="0" smtClean="0"/>
              <a:t> что может произойти, если не уменьшить его влияние на природу (прогнозы).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3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2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79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39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и содержание ВПР основаны на системно-</a:t>
            </a:r>
            <a:r>
              <a:rPr lang="ru-RU" dirty="0" err="1" smtClean="0"/>
              <a:t>деятельностном</a:t>
            </a:r>
            <a:r>
              <a:rPr lang="ru-RU" dirty="0" smtClean="0"/>
              <a:t>,  </a:t>
            </a:r>
            <a:r>
              <a:rPr lang="ru-RU" dirty="0" err="1" smtClean="0"/>
              <a:t>компетентностном</a:t>
            </a:r>
            <a:r>
              <a:rPr lang="ru-RU" dirty="0" smtClean="0"/>
              <a:t> и уровневом подходах. </a:t>
            </a:r>
            <a:br>
              <a:rPr lang="ru-RU" dirty="0" smtClean="0"/>
            </a:br>
            <a:r>
              <a:rPr lang="ru-RU" dirty="0" smtClean="0"/>
              <a:t>В рамках ВПР наряду с предметными результатами обучения шестиклассников оцениваются   также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результаты, в том числе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универсальных учебных действий  (УУД) и овладения  </a:t>
            </a:r>
            <a:r>
              <a:rPr lang="ru-RU" dirty="0" err="1" smtClean="0"/>
              <a:t>межпредметными</a:t>
            </a:r>
            <a:r>
              <a:rPr lang="ru-RU" dirty="0" smtClean="0"/>
              <a:t>   понятиями.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2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Задания 10.1. </a:t>
            </a:r>
            <a:br>
              <a:rPr lang="ru-RU" sz="3600" b="1" dirty="0" smtClean="0"/>
            </a:br>
            <a:r>
              <a:rPr lang="ru-RU" sz="3600" b="1" dirty="0" smtClean="0"/>
              <a:t>Проверка знаний географии родного края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193" y="132556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Запишите название </a:t>
            </a:r>
            <a:r>
              <a:rPr lang="ru-RU" dirty="0" smtClean="0">
                <a:solidFill>
                  <a:srgbClr val="FF0000"/>
                </a:solidFill>
              </a:rPr>
              <a:t>региона</a:t>
            </a:r>
            <a:r>
              <a:rPr lang="ru-RU" dirty="0" smtClean="0"/>
              <a:t>: республики, или </a:t>
            </a:r>
            <a:r>
              <a:rPr lang="ru-RU" dirty="0" smtClean="0">
                <a:solidFill>
                  <a:srgbClr val="FF0000"/>
                </a:solidFill>
              </a:rPr>
              <a:t>области</a:t>
            </a:r>
            <a:r>
              <a:rPr lang="ru-RU" dirty="0" smtClean="0"/>
              <a:t>, или края, или автономного округа или города федерального значения, в котором Вы живёте. </a:t>
            </a:r>
          </a:p>
          <a:p>
            <a:endParaRPr lang="ru-RU" dirty="0"/>
          </a:p>
          <a:p>
            <a:r>
              <a:rPr lang="ru-RU" dirty="0" smtClean="0"/>
              <a:t>Ответ : </a:t>
            </a:r>
            <a:r>
              <a:rPr lang="ru-RU" b="1" dirty="0" smtClean="0">
                <a:solidFill>
                  <a:srgbClr val="FF0000"/>
                </a:solidFill>
              </a:rPr>
              <a:t>СВЕРДЛОВСКАЯ ОБЛАСТЬ </a:t>
            </a:r>
          </a:p>
          <a:p>
            <a:endParaRPr lang="ru-RU" dirty="0" smtClean="0"/>
          </a:p>
          <a:p>
            <a:r>
              <a:rPr lang="ru-RU" dirty="0" smtClean="0"/>
              <a:t>Как называется </a:t>
            </a:r>
            <a:r>
              <a:rPr lang="ru-RU" dirty="0" smtClean="0">
                <a:solidFill>
                  <a:srgbClr val="FF0000"/>
                </a:solidFill>
              </a:rPr>
              <a:t>главный город </a:t>
            </a:r>
            <a:r>
              <a:rPr lang="ru-RU" dirty="0" smtClean="0"/>
              <a:t>Вашего </a:t>
            </a:r>
            <a:r>
              <a:rPr lang="ru-RU" dirty="0" smtClean="0">
                <a:solidFill>
                  <a:srgbClr val="FF0000"/>
                </a:solidFill>
              </a:rPr>
              <a:t>региона</a:t>
            </a:r>
            <a:r>
              <a:rPr lang="ru-RU" dirty="0" smtClean="0"/>
              <a:t>? / Как называется округ / муниципальный район города федерального значения, в котором расположена Ваша школа?</a:t>
            </a:r>
          </a:p>
          <a:p>
            <a:endParaRPr lang="ru-RU" dirty="0"/>
          </a:p>
          <a:p>
            <a:r>
              <a:rPr lang="ru-RU" dirty="0" smtClean="0"/>
              <a:t>Ответ: </a:t>
            </a:r>
            <a:r>
              <a:rPr lang="ru-RU" b="1" dirty="0" smtClean="0">
                <a:solidFill>
                  <a:srgbClr val="FF0000"/>
                </a:solidFill>
              </a:rPr>
              <a:t>г. ЕКАТЕРИНБУРГ,  г. ИРБИТ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4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9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Задания 10.2.</a:t>
            </a:r>
            <a:br>
              <a:rPr lang="ru-RU" b="1" dirty="0" smtClean="0"/>
            </a:br>
            <a:r>
              <a:rPr lang="ru-RU" b="1" dirty="0" smtClean="0"/>
              <a:t> Проверка знаний географии родного края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" y="1465056"/>
            <a:ext cx="11844647" cy="5392944"/>
          </a:xfrm>
        </p:spPr>
        <p:txBody>
          <a:bodyPr>
            <a:normAutofit fontScale="92500" lnSpcReduction="10000"/>
          </a:bodyPr>
          <a:lstStyle/>
          <a:p>
            <a:r>
              <a:rPr lang="ru-RU" sz="3900" dirty="0" smtClean="0"/>
              <a:t>Какие </a:t>
            </a:r>
            <a:r>
              <a:rPr lang="ru-RU" sz="3900" dirty="0" smtClean="0">
                <a:solidFill>
                  <a:srgbClr val="FF0000"/>
                </a:solidFill>
              </a:rPr>
              <a:t>крупные объекты гидросферы </a:t>
            </a:r>
            <a:r>
              <a:rPr lang="ru-RU" sz="3900" dirty="0" smtClean="0"/>
              <a:t>есть на территории </a:t>
            </a:r>
            <a:r>
              <a:rPr lang="ru-RU" sz="3900" dirty="0" smtClean="0">
                <a:solidFill>
                  <a:srgbClr val="FF0000"/>
                </a:solidFill>
              </a:rPr>
              <a:t>Вашего региона</a:t>
            </a:r>
            <a:r>
              <a:rPr lang="ru-RU" sz="3900" dirty="0" smtClean="0"/>
              <a:t>? Составьте краткое географическое описание одного из них.</a:t>
            </a:r>
          </a:p>
          <a:p>
            <a:endParaRPr lang="ru-RU" dirty="0" smtClean="0"/>
          </a:p>
          <a:p>
            <a:r>
              <a:rPr lang="ru-RU" b="1" dirty="0" smtClean="0"/>
              <a:t>Пояснение. </a:t>
            </a:r>
            <a:r>
              <a:rPr lang="ru-RU" dirty="0" smtClean="0"/>
              <a:t>К крупным объектам гидросферы относятся реки или озера.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В краткой характеристике рек надо назвать:</a:t>
            </a:r>
          </a:p>
          <a:p>
            <a:r>
              <a:rPr lang="ru-RU" dirty="0" smtClean="0"/>
              <a:t>Где начинается река (исток), </a:t>
            </a:r>
          </a:p>
          <a:p>
            <a:r>
              <a:rPr lang="ru-RU" dirty="0" smtClean="0"/>
              <a:t>где заканчивается (устье), </a:t>
            </a:r>
          </a:p>
          <a:p>
            <a:r>
              <a:rPr lang="ru-RU" dirty="0" smtClean="0"/>
              <a:t>в каком направлении течет,</a:t>
            </a:r>
          </a:p>
          <a:p>
            <a:r>
              <a:rPr lang="ru-RU" dirty="0" smtClean="0"/>
              <a:t> какие у неё источники питания </a:t>
            </a:r>
          </a:p>
          <a:p>
            <a:r>
              <a:rPr lang="ru-RU" dirty="0" smtClean="0"/>
              <a:t>режим (когда разливается).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1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813" y="139494"/>
            <a:ext cx="1619992" cy="5492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005" y="1104405"/>
            <a:ext cx="11377551" cy="4631377"/>
          </a:xfrm>
        </p:spPr>
        <p:txBody>
          <a:bodyPr/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Исток — озеро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Ключи (озеро, Верхняя Пышма)"/>
              </a:rPr>
              <a:t>Ключи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на восточном склоне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Уральские горы"/>
              </a:rPr>
              <a:t>Уральских гор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Средний Урал"/>
              </a:rPr>
              <a:t>Средний Урал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Р. Пышма́-  правый приток реки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Тура (река)"/>
              </a:rPr>
              <a:t>Туры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Половодье длится с апреля по май. Замерзает в ноябре, вскрывается в апреле.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Питание снеговое (преимущественно), летом - дождевое</a:t>
            </a:r>
            <a:r>
              <a:rPr lang="ru-RU" sz="3600" dirty="0" smtClean="0"/>
              <a:t>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5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Какие крупные </a:t>
            </a:r>
            <a:r>
              <a:rPr lang="ru-RU" sz="3600" dirty="0" smtClean="0">
                <a:solidFill>
                  <a:srgbClr val="FF0000"/>
                </a:solidFill>
              </a:rPr>
              <a:t>природные комплексы </a:t>
            </a:r>
            <a:r>
              <a:rPr lang="ru-RU" sz="3600" dirty="0" smtClean="0"/>
              <a:t>есть на территории </a:t>
            </a:r>
            <a:r>
              <a:rPr lang="ru-RU" sz="3600" dirty="0" smtClean="0">
                <a:solidFill>
                  <a:srgbClr val="FF0000"/>
                </a:solidFill>
              </a:rPr>
              <a:t>Вашего региона</a:t>
            </a:r>
            <a:r>
              <a:rPr lang="ru-RU" sz="3600" dirty="0" smtClean="0"/>
              <a:t>? Составьте краткое географическое описание одного из них.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504" y="1825624"/>
            <a:ext cx="11211296" cy="503237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Пояснение. </a:t>
            </a:r>
          </a:p>
          <a:p>
            <a:r>
              <a:rPr lang="ru-RU" dirty="0" smtClean="0"/>
              <a:t>Правильный ответ должен содержать перечисление природных комплексов вашего родного края — природных зон и природных ландшафтов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Характеристика ПЗ </a:t>
            </a:r>
          </a:p>
          <a:p>
            <a:r>
              <a:rPr lang="ru-RU" dirty="0" smtClean="0"/>
              <a:t>указывается название природной зоны,</a:t>
            </a:r>
          </a:p>
          <a:p>
            <a:r>
              <a:rPr lang="ru-RU" dirty="0" smtClean="0"/>
              <a:t> ее местоположение,</a:t>
            </a:r>
          </a:p>
          <a:p>
            <a:r>
              <a:rPr lang="ru-RU" dirty="0" smtClean="0"/>
              <a:t> особенности климата,</a:t>
            </a:r>
          </a:p>
          <a:p>
            <a:r>
              <a:rPr lang="ru-RU" dirty="0" smtClean="0"/>
              <a:t> поверхностные воды,</a:t>
            </a:r>
          </a:p>
          <a:p>
            <a:r>
              <a:rPr lang="ru-RU" dirty="0" smtClean="0"/>
              <a:t> типы почв, </a:t>
            </a:r>
          </a:p>
          <a:p>
            <a:r>
              <a:rPr lang="ru-RU" dirty="0" smtClean="0"/>
              <a:t>растительный и животный мир,</a:t>
            </a:r>
          </a:p>
          <a:p>
            <a:r>
              <a:rPr lang="ru-RU" dirty="0" smtClean="0"/>
              <a:t> ее взаимодействие с человеком.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8879" y="-190005"/>
            <a:ext cx="1971303" cy="1325563"/>
          </a:xfrm>
        </p:spPr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430" y="875599"/>
            <a:ext cx="11773395" cy="58577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Свердловская область расположена в области </a:t>
            </a:r>
            <a:r>
              <a:rPr lang="ru-RU" dirty="0" smtClean="0">
                <a:solidFill>
                  <a:srgbClr val="FF0000"/>
                </a:solidFill>
              </a:rPr>
              <a:t>умерено-континентального (запад) и континентального климата</a:t>
            </a:r>
            <a:r>
              <a:rPr lang="ru-RU" dirty="0" smtClean="0"/>
              <a:t>, в  пределах Среднего и Северного Урала и на равнинах Западной Сибири, примыкающих  к Уралу с востока. </a:t>
            </a:r>
          </a:p>
          <a:p>
            <a:r>
              <a:rPr lang="ru-RU" dirty="0" smtClean="0"/>
              <a:t>Для </a:t>
            </a:r>
            <a:r>
              <a:rPr lang="ru-RU" b="1" dirty="0" smtClean="0"/>
              <a:t>области</a:t>
            </a:r>
            <a:r>
              <a:rPr lang="ru-RU" dirty="0" smtClean="0"/>
              <a:t> характерны </a:t>
            </a:r>
            <a:r>
              <a:rPr lang="ru-RU" dirty="0" smtClean="0">
                <a:solidFill>
                  <a:srgbClr val="FF0000"/>
                </a:solidFill>
              </a:rPr>
              <a:t>три </a:t>
            </a:r>
            <a:r>
              <a:rPr lang="ru-RU" b="1" dirty="0" smtClean="0">
                <a:solidFill>
                  <a:srgbClr val="FF0000"/>
                </a:solidFill>
              </a:rPr>
              <a:t>природные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зоны</a:t>
            </a:r>
            <a:r>
              <a:rPr lang="ru-RU" dirty="0" smtClean="0"/>
              <a:t>: </a:t>
            </a:r>
            <a:r>
              <a:rPr lang="ru-RU" i="1" dirty="0" smtClean="0">
                <a:solidFill>
                  <a:srgbClr val="FF0000"/>
                </a:solidFill>
              </a:rPr>
              <a:t>тайга, лесостепь и смешанные леса.</a:t>
            </a:r>
          </a:p>
          <a:p>
            <a:r>
              <a:rPr lang="ru-RU" dirty="0" smtClean="0"/>
              <a:t>Лесостепная зона расположена в Ю-В части области</a:t>
            </a:r>
          </a:p>
          <a:p>
            <a:r>
              <a:rPr lang="ru-RU" dirty="0" smtClean="0"/>
              <a:t>Зима холодная и снежная, лето теплое и дождливое</a:t>
            </a:r>
          </a:p>
          <a:p>
            <a:r>
              <a:rPr lang="ru-RU" dirty="0" smtClean="0"/>
              <a:t> Характерны серые лесные почвы</a:t>
            </a:r>
          </a:p>
          <a:p>
            <a:r>
              <a:rPr lang="ru-RU" dirty="0" smtClean="0"/>
              <a:t> Растет травянистая растительность и берёзово-осиновые (березовые колки) леса</a:t>
            </a:r>
          </a:p>
          <a:p>
            <a:r>
              <a:rPr lang="ru-RU" dirty="0" smtClean="0"/>
              <a:t>Среди животных характерны: лисица, заяц, бобр</a:t>
            </a:r>
          </a:p>
          <a:p>
            <a:r>
              <a:rPr lang="ru-RU" dirty="0" smtClean="0"/>
              <a:t>Люди занимаются выращиванием злаковых культур, разводят КРС, овец и др. домашних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27755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Какие крупные </a:t>
            </a:r>
            <a:r>
              <a:rPr lang="ru-RU" sz="3200" dirty="0" smtClean="0">
                <a:solidFill>
                  <a:srgbClr val="FF0000"/>
                </a:solidFill>
              </a:rPr>
              <a:t>объекты литосфе</a:t>
            </a:r>
            <a:r>
              <a:rPr lang="ru-RU" sz="3200" dirty="0" smtClean="0"/>
              <a:t>ры есть на территории </a:t>
            </a:r>
            <a:r>
              <a:rPr lang="ru-RU" sz="3200" dirty="0" smtClean="0">
                <a:solidFill>
                  <a:srgbClr val="FF0000"/>
                </a:solidFill>
              </a:rPr>
              <a:t>Вашего региона</a:t>
            </a:r>
            <a:r>
              <a:rPr lang="ru-RU" sz="3200" dirty="0" smtClean="0"/>
              <a:t>? Составьте краткое географическое описание одного из них.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260" y="1781298"/>
            <a:ext cx="10997540" cy="490450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Пояснение. </a:t>
            </a:r>
            <a:r>
              <a:rPr lang="ru-RU" dirty="0" smtClean="0"/>
              <a:t>Правильный ответ должен содержать перечисление объектов литосферы вашего родного края — гор, равнин, пещер, районы залегания минералов, горных пород и полезных ископаемых и пр. </a:t>
            </a:r>
          </a:p>
          <a:p>
            <a:r>
              <a:rPr lang="ru-RU" dirty="0" smtClean="0"/>
              <a:t>описать любой (один) объект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Характеристика объекта </a:t>
            </a:r>
          </a:p>
          <a:p>
            <a:r>
              <a:rPr lang="ru-RU" dirty="0" smtClean="0"/>
              <a:t>название формы рельефа объекта</a:t>
            </a:r>
          </a:p>
          <a:p>
            <a:r>
              <a:rPr lang="ru-RU" dirty="0" smtClean="0"/>
              <a:t>его местоположение на материке и стране,</a:t>
            </a:r>
          </a:p>
          <a:p>
            <a:r>
              <a:rPr lang="ru-RU" dirty="0" smtClean="0"/>
              <a:t>длина, ширина, глубина, преобладающая высота над уровнем моря </a:t>
            </a:r>
          </a:p>
          <a:p>
            <a:r>
              <a:rPr lang="ru-RU" dirty="0" smtClean="0"/>
              <a:t> хозяйственное использование человеком.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3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7681" y="246373"/>
            <a:ext cx="3983182" cy="3830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353787"/>
            <a:ext cx="10831286" cy="48231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Крупные объекты литосферы — это </a:t>
            </a:r>
            <a:r>
              <a:rPr lang="ru-RU" sz="3200" dirty="0" smtClean="0">
                <a:solidFill>
                  <a:srgbClr val="FF0000"/>
                </a:solidFill>
              </a:rPr>
              <a:t>Уральские горы, Западно-Сибирская равнина</a:t>
            </a:r>
          </a:p>
          <a:p>
            <a:r>
              <a:rPr lang="ru-RU" sz="3200" dirty="0" smtClean="0"/>
              <a:t>В горах много полезных ископаемых — медные, железные, марганцевые и др. руды, драгоценные камни. </a:t>
            </a:r>
          </a:p>
          <a:p>
            <a:r>
              <a:rPr lang="ru-RU" sz="3200" dirty="0" smtClean="0"/>
              <a:t>Самая высокая вершина Свердловской области— </a:t>
            </a:r>
            <a:r>
              <a:rPr lang="ru-RU" sz="3200" dirty="0" err="1" smtClean="0">
                <a:solidFill>
                  <a:srgbClr val="FF0000"/>
                </a:solidFill>
              </a:rPr>
              <a:t>Конжаковский</a:t>
            </a:r>
            <a:r>
              <a:rPr lang="ru-RU" sz="3200" dirty="0" smtClean="0">
                <a:solidFill>
                  <a:srgbClr val="FF0000"/>
                </a:solidFill>
              </a:rPr>
              <a:t> камень — 1569 </a:t>
            </a:r>
            <a:r>
              <a:rPr lang="ru-RU" sz="3200" dirty="0" smtClean="0"/>
              <a:t>метров над уровнем моря. Гора в южной части Северного Урала, на территории Свердловской области (Россия).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76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789</Words>
  <Application>Microsoft Office PowerPoint</Application>
  <PresentationFormat>Произвольный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Использование краеведческого материала в подготовке  к ВСЕРОССИЙСКИМ ПРОВЕРОЧНЫМ РАБОТАМ                  ( география 6,8 кл.)</vt:lpstr>
      <vt:lpstr>Структура и содержание ВПР основаны на системно-деятельностном,  компетентностном и уровневом подходах.  В рамках ВПР наряду с предметными результатами обучения шестиклассников оцениваются   также метапредметные результаты, в том числе уровень сформированности  универсальных учебных действий  (УУД) и овладения  межпредметными   понятиями.  </vt:lpstr>
      <vt:lpstr>Задания 10.1.  Проверка знаний географии родного края</vt:lpstr>
      <vt:lpstr>Задания 10.2.  Проверка знаний географии родного края</vt:lpstr>
      <vt:lpstr>Ответ</vt:lpstr>
      <vt:lpstr>Какие крупные природные комплексы есть на территории Вашего региона? Составьте краткое географическое описание одного из них.</vt:lpstr>
      <vt:lpstr>Ответ </vt:lpstr>
      <vt:lpstr>Какие крупные объекты литосферы есть на территории Вашего региона? Составьте краткое географическое описание одного из них.</vt:lpstr>
      <vt:lpstr>Ответ</vt:lpstr>
      <vt:lpstr>Какие крупные объекты биосферы есть на территории Вашего региона? Составьте краткое географическое описание одного из них.</vt:lpstr>
      <vt:lpstr>Ответ</vt:lpstr>
      <vt:lpstr>Какие источники загрязнения природы есть на территории Вашего региона? Опишите воздействие одного из этих источников загрязнения на природу.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ПОДГОТОВКИ К ВСЕРОССИЙСКИМ ПРОВЕРОЧНЫМ РАБОТАМ ПО ГЕОГРАФИИ</dc:title>
  <dc:creator>Беседина Олеся</dc:creator>
  <cp:lastModifiedBy>User</cp:lastModifiedBy>
  <cp:revision>24</cp:revision>
  <dcterms:created xsi:type="dcterms:W3CDTF">2020-01-13T08:12:19Z</dcterms:created>
  <dcterms:modified xsi:type="dcterms:W3CDTF">2021-06-09T10:44:45Z</dcterms:modified>
</cp:coreProperties>
</file>